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62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AO1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900634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Create a copy of your OCR Nationals folder, called </a:t>
            </a:r>
            <a:r>
              <a:rPr lang="en-GB" b="1" dirty="0" smtClean="0"/>
              <a:t>OCR Sandbox</a:t>
            </a:r>
            <a:r>
              <a:rPr lang="en-GB" dirty="0" smtClean="0"/>
              <a:t>. Use the copied files and folders inside this to complete the following:</a:t>
            </a:r>
          </a:p>
          <a:p>
            <a:pPr lvl="1"/>
            <a:r>
              <a:rPr lang="en-GB" b="1" dirty="0" smtClean="0"/>
              <a:t>Copy</a:t>
            </a:r>
            <a:r>
              <a:rPr lang="en-GB" dirty="0" smtClean="0"/>
              <a:t> the </a:t>
            </a:r>
            <a:r>
              <a:rPr lang="en-GB" b="1" dirty="0" smtClean="0"/>
              <a:t>AO3 folder </a:t>
            </a:r>
            <a:r>
              <a:rPr lang="en-GB" dirty="0" smtClean="0"/>
              <a:t>into AO1.</a:t>
            </a:r>
          </a:p>
          <a:p>
            <a:pPr lvl="1"/>
            <a:r>
              <a:rPr lang="en-GB" b="1" dirty="0" smtClean="0"/>
              <a:t>Copy</a:t>
            </a:r>
            <a:r>
              <a:rPr lang="en-GB" dirty="0" smtClean="0"/>
              <a:t> the </a:t>
            </a:r>
            <a:r>
              <a:rPr lang="en-GB" b="1" dirty="0" smtClean="0"/>
              <a:t>AO4 flyer </a:t>
            </a:r>
            <a:r>
              <a:rPr lang="en-GB" dirty="0" smtClean="0"/>
              <a:t>into AO1.</a:t>
            </a:r>
          </a:p>
          <a:p>
            <a:pPr lvl="1"/>
            <a:r>
              <a:rPr lang="en-GB" b="1" dirty="0" smtClean="0"/>
              <a:t>Delete</a:t>
            </a:r>
            <a:r>
              <a:rPr lang="en-GB" dirty="0" smtClean="0"/>
              <a:t> the </a:t>
            </a:r>
            <a:r>
              <a:rPr lang="en-GB" b="1" dirty="0" smtClean="0"/>
              <a:t>AO3 folder </a:t>
            </a:r>
            <a:r>
              <a:rPr lang="en-GB" dirty="0" smtClean="0"/>
              <a:t>from AO1.</a:t>
            </a:r>
          </a:p>
          <a:p>
            <a:pPr lvl="1"/>
            <a:r>
              <a:rPr lang="en-GB" b="1" dirty="0" smtClean="0"/>
              <a:t>Delete</a:t>
            </a:r>
            <a:r>
              <a:rPr lang="en-GB" dirty="0" smtClean="0"/>
              <a:t> the </a:t>
            </a:r>
            <a:r>
              <a:rPr lang="en-GB" b="1" dirty="0" smtClean="0"/>
              <a:t>AO4 flyer </a:t>
            </a:r>
            <a:r>
              <a:rPr lang="en-GB" dirty="0" smtClean="0"/>
              <a:t>from AO1.</a:t>
            </a:r>
          </a:p>
          <a:p>
            <a:pPr lvl="1"/>
            <a:r>
              <a:rPr lang="en-GB" b="1" dirty="0" smtClean="0"/>
              <a:t>Move</a:t>
            </a:r>
            <a:r>
              <a:rPr lang="en-GB" dirty="0" smtClean="0"/>
              <a:t> your </a:t>
            </a:r>
            <a:r>
              <a:rPr lang="en-GB" b="1" dirty="0" smtClean="0"/>
              <a:t>business letter </a:t>
            </a:r>
            <a:r>
              <a:rPr lang="en-GB" dirty="0" smtClean="0"/>
              <a:t>inside your AO1 folder.</a:t>
            </a:r>
          </a:p>
          <a:p>
            <a:pPr lvl="1"/>
            <a:r>
              <a:rPr lang="en-GB" b="1" dirty="0" smtClean="0"/>
              <a:t>Move</a:t>
            </a:r>
            <a:r>
              <a:rPr lang="en-GB" dirty="0" smtClean="0"/>
              <a:t> your </a:t>
            </a:r>
            <a:r>
              <a:rPr lang="en-GB" b="1" dirty="0" smtClean="0"/>
              <a:t>AO2 folder </a:t>
            </a:r>
            <a:r>
              <a:rPr lang="en-GB" dirty="0" smtClean="0"/>
              <a:t>inside your AO1 folder.</a:t>
            </a:r>
          </a:p>
          <a:p>
            <a:r>
              <a:rPr lang="en-GB" dirty="0" smtClean="0"/>
              <a:t>In the start menu, double click on the Microsoft Office section to open it as a folder. Select Microsoft Word &amp; Microsoft Excel shortcuts, and copy them into your AO1 folder.</a:t>
            </a:r>
            <a:endParaRPr lang="en-GB" dirty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111" y="168252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5576" y="298150"/>
            <a:ext cx="428628" cy="470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-1875635" y="3125037"/>
            <a:ext cx="50721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 err="1" smtClean="0">
                <a:latin typeface="Arial" pitchFamily="34" charset="0"/>
                <a:cs typeface="Arial" pitchFamily="34" charset="0"/>
              </a:rPr>
              <a:t>merit</a:t>
            </a:r>
            <a:r>
              <a:rPr lang="en-GB" sz="6600" dirty="0" err="1" smtClean="0">
                <a:latin typeface="Arial" pitchFamily="34" charset="0"/>
                <a:cs typeface="Arial" pitchFamily="34" charset="0"/>
              </a:rPr>
              <a:t>criteria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2009-11-15T11:57:27Z</outs:dateTime>
      <outs:isPinned>true</outs:isPinned>
    </outs:relatedDate>
    <outs:relatedDate>
      <outs:type>2</outs:type>
      <outs:displayName>Created</outs:displayName>
      <outs:dateTime>2009-09-28T11:07:30Z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jgreenwood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James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267F340-143C-4BF9-B47C-D1030C6D1EED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109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AO1guidelines</vt:lpstr>
    </vt:vector>
  </TitlesOfParts>
  <Company>Royds Hall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James</cp:lastModifiedBy>
  <cp:revision>28</cp:revision>
  <dcterms:created xsi:type="dcterms:W3CDTF">2009-09-28T11:07:30Z</dcterms:created>
  <dcterms:modified xsi:type="dcterms:W3CDTF">2009-11-15T12:07:00Z</dcterms:modified>
</cp:coreProperties>
</file>