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sldIdLst>
    <p:sldId id="256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07/7/12/main" val="0"/>
    </p:ext>
    <p:ext uri="{D31A062A-798A-4329-ABDD-BBA856620510}">
      <p14:defaultImageDpi xmlns:p14="http://schemas.microsoft.com/office/powerpoint/2007/7/12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062" y="-6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7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11/15/2009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11/15/2009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11/15/2009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11/15/2009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11/15/2009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11/15/2009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11/15/2009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11/15/2009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11/15/2009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11/15/2009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11/15/2009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D10159-CCC2-482C-8535-75C733CDE480}" type="datetimeFigureOut">
              <a:rPr lang="en-US" smtClean="0"/>
              <a:pPr/>
              <a:t>11/15/2009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resentation-b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3071802" y="2000240"/>
            <a:ext cx="6072198" cy="485775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GB" sz="6600" b="1" dirty="0" smtClean="0">
                <a:latin typeface="Arial" pitchFamily="34" charset="0"/>
                <a:cs typeface="Arial" pitchFamily="34" charset="0"/>
              </a:rPr>
              <a:t>AO1</a:t>
            </a:r>
            <a:r>
              <a:rPr lang="en-GB" sz="6000" dirty="0" smtClean="0">
                <a:latin typeface="Arial" pitchFamily="34" charset="0"/>
                <a:cs typeface="Arial" pitchFamily="34" charset="0"/>
              </a:rPr>
              <a:t>guidelines</a:t>
            </a:r>
            <a:endParaRPr lang="en-GB" sz="6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214414" y="1600200"/>
            <a:ext cx="7472386" cy="4900634"/>
          </a:xfrm>
        </p:spPr>
        <p:txBody>
          <a:bodyPr>
            <a:normAutofit fontScale="85000" lnSpcReduction="20000"/>
          </a:bodyPr>
          <a:lstStyle/>
          <a:p>
            <a:r>
              <a:rPr lang="en-GB" dirty="0" smtClean="0"/>
              <a:t>Screenshot the contents of your OCR Nationals folder, showing you have </a:t>
            </a:r>
            <a:r>
              <a:rPr lang="en-GB" b="1" dirty="0" smtClean="0"/>
              <a:t>set up folders </a:t>
            </a:r>
            <a:r>
              <a:rPr lang="en-GB" dirty="0" smtClean="0"/>
              <a:t>for each assessment objective.</a:t>
            </a:r>
          </a:p>
          <a:p>
            <a:r>
              <a:rPr lang="en-GB" dirty="0" smtClean="0"/>
              <a:t>Screenshot the contents of your AO4 folder, showing you have used </a:t>
            </a:r>
            <a:r>
              <a:rPr lang="en-GB" b="1" dirty="0" smtClean="0"/>
              <a:t>appropriate names </a:t>
            </a:r>
            <a:r>
              <a:rPr lang="en-GB" dirty="0" smtClean="0"/>
              <a:t>for each of your business documents.</a:t>
            </a:r>
          </a:p>
          <a:p>
            <a:r>
              <a:rPr lang="en-GB" dirty="0" smtClean="0"/>
              <a:t>Apply a </a:t>
            </a:r>
            <a:r>
              <a:rPr lang="en-GB" b="1" dirty="0" smtClean="0"/>
              <a:t>password</a:t>
            </a:r>
            <a:r>
              <a:rPr lang="en-GB" dirty="0" smtClean="0"/>
              <a:t> to your business letter.</a:t>
            </a:r>
          </a:p>
          <a:p>
            <a:r>
              <a:rPr lang="en-GB" b="1" dirty="0" smtClean="0"/>
              <a:t>Back up </a:t>
            </a:r>
            <a:r>
              <a:rPr lang="en-GB" dirty="0" smtClean="0"/>
              <a:t>your AO4 folder to a USB stick.</a:t>
            </a:r>
          </a:p>
          <a:p>
            <a:r>
              <a:rPr lang="en-GB" b="1" dirty="0" smtClean="0"/>
              <a:t>Open</a:t>
            </a:r>
            <a:r>
              <a:rPr lang="en-GB" dirty="0" smtClean="0"/>
              <a:t> one of the files you just copied to your USB.</a:t>
            </a:r>
          </a:p>
          <a:p>
            <a:r>
              <a:rPr lang="en-GB" b="1" dirty="0" smtClean="0"/>
              <a:t>Restore</a:t>
            </a:r>
            <a:r>
              <a:rPr lang="en-GB" dirty="0" smtClean="0"/>
              <a:t> this folder to your My Documents folder.</a:t>
            </a:r>
          </a:p>
          <a:p>
            <a:r>
              <a:rPr lang="en-GB" dirty="0" smtClean="0"/>
              <a:t>Inside your AO1 folder, </a:t>
            </a:r>
            <a:r>
              <a:rPr lang="en-GB" b="1" dirty="0" smtClean="0"/>
              <a:t>create shortcuts </a:t>
            </a:r>
            <a:r>
              <a:rPr lang="en-GB" dirty="0" smtClean="0"/>
              <a:t>to your AO4 folder and your business letter.</a:t>
            </a:r>
            <a:endParaRPr lang="en-GB" dirty="0"/>
          </a:p>
        </p:txBody>
      </p:sp>
      <p:pic>
        <p:nvPicPr>
          <p:cNvPr id="6" name="Picture 5" descr="jump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111" y="168252"/>
            <a:ext cx="627769" cy="428628"/>
          </a:xfrm>
          <a:prstGeom prst="rect">
            <a:avLst/>
          </a:prstGeom>
        </p:spPr>
      </p:pic>
      <p:pic>
        <p:nvPicPr>
          <p:cNvPr id="7" name="Picture 6" descr="handstan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95576" y="298150"/>
            <a:ext cx="428628" cy="47024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rot="16200000">
            <a:off x="-1875635" y="3125037"/>
            <a:ext cx="507210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600" b="1" dirty="0" err="1" smtClean="0">
                <a:latin typeface="Arial" pitchFamily="34" charset="0"/>
                <a:cs typeface="Arial" pitchFamily="34" charset="0"/>
              </a:rPr>
              <a:t>pass</a:t>
            </a:r>
            <a:r>
              <a:rPr lang="en-GB" sz="6600" dirty="0" err="1" smtClean="0">
                <a:latin typeface="Arial" pitchFamily="34" charset="0"/>
                <a:cs typeface="Arial" pitchFamily="34" charset="0"/>
              </a:rPr>
              <a:t>criteria</a:t>
            </a:r>
            <a:endParaRPr lang="en-GB" sz="6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07/7/12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07/7/7/main" val="1F497D" mc:Ignorable=""/>
      </a:dk2>
      <a:lt2>
        <a:srgbClr xmlns:mc="http://schemas.openxmlformats.org/markup-compatibility/2006" xmlns:a14="http://schemas.microsoft.com/office/drawing/2007/7/7/main" val="EEECE1" mc:Ignorable=""/>
      </a:lt2>
      <a:accent1>
        <a:srgbClr xmlns:mc="http://schemas.openxmlformats.org/markup-compatibility/2006" xmlns:a14="http://schemas.microsoft.com/office/drawing/2007/7/7/main" val="4F81BD" mc:Ignorable=""/>
      </a:accent1>
      <a:accent2>
        <a:srgbClr xmlns:mc="http://schemas.openxmlformats.org/markup-compatibility/2006" xmlns:a14="http://schemas.microsoft.com/office/drawing/2007/7/7/main" val="C0504D" mc:Ignorable=""/>
      </a:accent2>
      <a:accent3>
        <a:srgbClr xmlns:mc="http://schemas.openxmlformats.org/markup-compatibility/2006" xmlns:a14="http://schemas.microsoft.com/office/drawing/2007/7/7/main" val="9BBB59" mc:Ignorable=""/>
      </a:accent3>
      <a:accent4>
        <a:srgbClr xmlns:mc="http://schemas.openxmlformats.org/markup-compatibility/2006" xmlns:a14="http://schemas.microsoft.com/office/drawing/2007/7/7/main" val="8064A2" mc:Ignorable=""/>
      </a:accent4>
      <a:accent5>
        <a:srgbClr xmlns:mc="http://schemas.openxmlformats.org/markup-compatibility/2006" xmlns:a14="http://schemas.microsoft.com/office/drawing/2007/7/7/main" val="4BACC6" mc:Ignorable=""/>
      </a:accent5>
      <a:accent6>
        <a:srgbClr xmlns:mc="http://schemas.openxmlformats.org/markup-compatibility/2006" xmlns:a14="http://schemas.microsoft.com/office/drawing/2007/7/7/main" val="F79646" mc:Ignorable=""/>
      </a:accent6>
      <a:hlink>
        <a:srgbClr xmlns:mc="http://schemas.openxmlformats.org/markup-compatibility/2006" xmlns:a14="http://schemas.microsoft.com/office/drawing/2007/7/7/main" val="0000FF" mc:Ignorable=""/>
      </a:hlink>
      <a:folHlink>
        <a:srgbClr xmlns:mc="http://schemas.openxmlformats.org/markup-compatibility/2006" xmlns:a14="http://schemas.microsoft.com/office/drawing/2007/7/7/main" val="800080" mc:Ignorable="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07/7/7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07/7/7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07/7/7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outs:outSpaceData xmlns:outs="http://schemas.microsoft.com/office/2009/outspace/metadata">
  <outs:relatedDates>
    <outs:relatedDate>
      <outs:type>3</outs:type>
      <outs:displayName>Last Modified</outs:displayName>
      <outs:dateTime>2009-11-15T11:57:27Z</outs:dateTime>
      <outs:isPinned>true</outs:isPinned>
    </outs:relatedDate>
    <outs:relatedDate>
      <outs:type>2</outs:type>
      <outs:displayName>Created</outs:displayName>
      <outs:dateTime>2009-09-28T11:07:30Z</outs:dateTime>
      <outs:isPinned>true</outs:isPinned>
    </outs:relatedDate>
    <outs:relatedDate>
      <outs:type>4</outs:type>
      <outs:displayName>Last Printed</outs:displayName>
      <outs:dateTime/>
      <outs:isPinned>true</outs:isPinned>
    </outs:relatedDate>
  </outs:relatedDates>
  <outs:relatedDocuments>
    <outs:relatedDocument>
      <outs:type>2</outs:type>
      <outs:displayName>Other documents in current folder</outs:displayName>
      <outs:uri/>
      <outs:isPinned>true</outs:isPinned>
    </outs:relatedDocument>
  </outs:relatedDocuments>
  <outs:relatedPeople>
    <outs:relatedPeopleItem>
      <outs:category>Author</outs:category>
      <outs:people>
        <outs:relatedPerson>
          <outs:displayName>jgreenwood</outs:displayName>
          <outs:accountName/>
        </outs:relatedPerson>
      </outs:people>
      <outs:source>0</outs:source>
      <outs:isPinned>true</outs:isPinned>
    </outs:relatedPeopleItem>
    <outs:relatedPeopleItem>
      <outs:category>Last modified by</outs:category>
      <outs:people>
        <outs:relatedPerson>
          <outs:displayName>James</outs:displayName>
          <outs:accountName/>
        </outs:relatedPerson>
      </outs:people>
      <outs:source>0</outs:source>
      <outs:isPinned>true</outs:isPinned>
    </outs:relatedPeopleItem>
    <outs:relatedPeopleItem>
      <outs:category>Manager</outs:category>
      <outs:people/>
      <outs:source>0</outs:source>
      <outs:isPinned>false</outs:isPinned>
    </outs:relatedPeopleItem>
  </outs:relatedPeople>
  <propertyMetadataList xmlns="http://schemas.microsoft.com/office/2009/outspace/metadata">
    <propertyMetadata>
      <type>0</type>
      <propertyId>2228224</propertyId>
      <propertyName/>
      <isPinned>true</isPinned>
    </propertyMetadata>
    <propertyMetadata>
      <type>0</type>
      <propertyId>1114115</propertyId>
      <propertyName/>
      <isPinned>true</isPinned>
    </propertyMetadata>
    <propertyMetadata>
      <type>0</type>
      <propertyId>1114117</propertyId>
      <propertyName/>
      <isPinned>true</isPinned>
    </propertyMetadata>
    <propertyMetadata>
      <type>0</type>
      <propertyId>589825</propertyId>
      <propertyName/>
      <isPinned>false</isPinned>
    </propertyMetadata>
    <propertyMetadata>
      <type>0</type>
      <propertyId>1114116</propertyId>
      <propertyName/>
      <isPinned>false</isPinned>
    </propertyMetadata>
    <propertyMetadata>
      <type>0</type>
      <propertyId>14</propertyId>
      <propertyName/>
      <isPinned>true</isPinned>
    </propertyMetadata>
    <propertyMetadata>
      <type>0</type>
      <propertyId>8</propertyId>
      <propertyName/>
      <isPinned>true</isPinned>
    </propertyMetadata>
    <propertyMetadata>
      <type>0</type>
      <propertyId>6</propertyId>
      <propertyName/>
      <isPinned>false</isPinned>
    </propertyMetadata>
    <propertyMetadata>
      <type>0</type>
      <propertyId>1114118</propertyId>
      <propertyName/>
      <isPinned>false</isPinned>
    </propertyMetadata>
    <propertyMetadata>
      <type>0</type>
      <propertyId>1179649</propertyId>
      <propertyName/>
      <isPinned>false</isPinned>
    </propertyMetadata>
    <propertyMetadata>
      <type>0</type>
      <propertyId>655365</propertyId>
      <propertyName/>
      <isPinned>false</isPinned>
    </propertyMetadata>
    <propertyMetadata>
      <type>0</type>
      <propertyId>1</propertyId>
      <propertyName/>
      <isPinned>false</isPinned>
    </propertyMetadata>
    <propertyMetadata>
      <type>0</type>
      <propertyId>0</propertyId>
      <propertyName/>
      <isPinned>true</isPinned>
    </propertyMetadata>
    <propertyMetadata>
      <type>0</type>
      <propertyId>13</propertyId>
      <propertyName/>
      <isPinned>false</isPinned>
    </propertyMetadata>
    <propertyMetadata>
      <type>0</type>
      <propertyId>1179653</propertyId>
      <propertyName/>
      <isPinned>false</isPinned>
    </propertyMetadata>
    <propertyMetadata>
      <type>0</type>
      <propertyId>22</propertyId>
      <propertyName/>
      <isPinned>false</isPinned>
    </propertyMetadata>
  </propertyMetadataList>
  <outs:corruptMetadataWasLost/>
</outs:outSpaceData>
</file>

<file path=customXml/itemProps1.xml><?xml version="1.0" encoding="utf-8"?>
<ds:datastoreItem xmlns:ds="http://schemas.openxmlformats.org/officeDocument/2006/customXml" ds:itemID="{8267F340-143C-4BF9-B47C-D1030C6D1EED}">
  <ds:schemaRefs>
    <ds:schemaRef ds:uri="http://schemas.microsoft.com/office/2009/outspace/metadat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98</Words>
  <Application>Microsoft Office PowerPoint</Application>
  <PresentationFormat>On-screen Show 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AO1guidelines</vt:lpstr>
    </vt:vector>
  </TitlesOfParts>
  <Company>Royds Hall High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AO3guidelines</dc:title>
  <dc:creator>jgreenwood</dc:creator>
  <cp:lastModifiedBy>James</cp:lastModifiedBy>
  <cp:revision>27</cp:revision>
  <dcterms:created xsi:type="dcterms:W3CDTF">2009-09-28T11:07:30Z</dcterms:created>
  <dcterms:modified xsi:type="dcterms:W3CDTF">2009-11-15T12:00:40Z</dcterms:modified>
</cp:coreProperties>
</file>