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49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710D6-2094-4AAD-A451-9ED3C36870F1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90C09-8E9E-4B4B-BDFC-F2765F641E0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11/2/2009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AO2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1538" y="1481124"/>
            <a:ext cx="7786742" cy="516258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GB" b="1" dirty="0" smtClean="0"/>
              <a:t>Tasks: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dirty="0" smtClean="0"/>
              <a:t>Create a </a:t>
            </a:r>
            <a:r>
              <a:rPr lang="en-GB" sz="3600" b="1" dirty="0" smtClean="0"/>
              <a:t>signature</a:t>
            </a:r>
            <a:r>
              <a:rPr lang="en-GB" sz="3600" dirty="0" smtClean="0"/>
              <a:t> with your name, job title and Some Rights Reserved.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b="1" dirty="0" smtClean="0"/>
              <a:t>Send</a:t>
            </a:r>
            <a:r>
              <a:rPr lang="en-GB" sz="3600" dirty="0" smtClean="0"/>
              <a:t> </a:t>
            </a:r>
            <a:r>
              <a:rPr lang="en-GB" sz="3600" dirty="0" smtClean="0"/>
              <a:t>an email to your teacher asking for the information about email safety.</a:t>
            </a:r>
            <a:r>
              <a:rPr lang="en-GB" sz="3600" dirty="0"/>
              <a:t> </a:t>
            </a:r>
            <a:r>
              <a:rPr lang="en-GB" sz="3600" dirty="0" smtClean="0"/>
              <a:t>Screenshot.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dirty="0" smtClean="0"/>
              <a:t>Screenshot </a:t>
            </a:r>
            <a:r>
              <a:rPr lang="en-GB" sz="3600" dirty="0" smtClean="0"/>
              <a:t>the message you </a:t>
            </a:r>
            <a:r>
              <a:rPr lang="en-GB" sz="3600" b="1" dirty="0" smtClean="0"/>
              <a:t>received</a:t>
            </a:r>
            <a:r>
              <a:rPr lang="en-GB" sz="3600" dirty="0" smtClean="0"/>
              <a:t> from me.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b="1" dirty="0" smtClean="0"/>
              <a:t>Reply</a:t>
            </a:r>
            <a:r>
              <a:rPr lang="en-GB" sz="3600" dirty="0" smtClean="0"/>
              <a:t> to this message saying thanks for the information.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b="1" dirty="0" smtClean="0"/>
              <a:t>Forward</a:t>
            </a:r>
            <a:r>
              <a:rPr lang="en-GB" sz="3600" dirty="0" smtClean="0"/>
              <a:t> this message to </a:t>
            </a:r>
            <a:r>
              <a:rPr lang="en-GB" sz="3600" b="1" dirty="0" smtClean="0"/>
              <a:t>at least two</a:t>
            </a:r>
            <a:r>
              <a:rPr lang="en-GB" sz="3600" dirty="0" smtClean="0"/>
              <a:t> friends, asking them to read it.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b="1" dirty="0" smtClean="0"/>
              <a:t>Download</a:t>
            </a:r>
            <a:r>
              <a:rPr lang="en-GB" sz="3600" dirty="0" smtClean="0"/>
              <a:t> the attachment (Word document)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b="1" dirty="0" smtClean="0"/>
              <a:t>Open</a:t>
            </a:r>
            <a:r>
              <a:rPr lang="en-GB" sz="3600" dirty="0" smtClean="0"/>
              <a:t> it &amp; read it. Screenshot the document.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600" dirty="0" smtClean="0"/>
              <a:t>Write a short paragraph about the </a:t>
            </a:r>
            <a:r>
              <a:rPr lang="en-GB" sz="3600" b="1" dirty="0" smtClean="0"/>
              <a:t>risks of email attachments</a:t>
            </a:r>
            <a:r>
              <a:rPr lang="en-GB" sz="3600" dirty="0" smtClean="0"/>
              <a:t> (what are viruses? What can  they do to your computer? How can you protect yourself from them?)</a:t>
            </a:r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7904" y="179428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276" y="285450"/>
            <a:ext cx="428628" cy="470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019075" y="3338783"/>
            <a:ext cx="52864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err="1" smtClean="0">
                <a:latin typeface="Arial" pitchFamily="34" charset="0"/>
                <a:cs typeface="Arial" pitchFamily="34" charset="0"/>
              </a:rPr>
              <a:t>using</a:t>
            </a:r>
            <a:r>
              <a:rPr lang="en-GB" sz="8000" b="1" dirty="0" err="1" smtClean="0">
                <a:latin typeface="Arial" pitchFamily="34" charset="0"/>
                <a:cs typeface="Arial" pitchFamily="34" charset="0"/>
              </a:rPr>
              <a:t>email</a:t>
            </a:r>
            <a:endParaRPr lang="en-GB" sz="8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115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AO2guidelines</vt:lpstr>
    </vt:vector>
  </TitlesOfParts>
  <Company>Royds Hall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jgreenwood</cp:lastModifiedBy>
  <cp:revision>73</cp:revision>
  <dcterms:created xsi:type="dcterms:W3CDTF">2009-09-28T11:07:30Z</dcterms:created>
  <dcterms:modified xsi:type="dcterms:W3CDTF">2009-11-03T08:06:51Z</dcterms:modified>
</cp:coreProperties>
</file>