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710D6-2094-4AAD-A451-9ED3C36870F1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90C09-8E9E-4B4B-BDFC-F2765F641E0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10/14/2009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AO2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538" y="1481124"/>
            <a:ext cx="7786742" cy="50435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b="1" dirty="0" smtClean="0"/>
              <a:t>Tasks:</a:t>
            </a:r>
          </a:p>
          <a:p>
            <a:pPr marL="571500" indent="-514350">
              <a:buFont typeface="+mj-lt"/>
              <a:buAutoNum type="arabicPeriod"/>
            </a:pPr>
            <a:r>
              <a:rPr lang="en-GB" dirty="0" smtClean="0"/>
              <a:t>Do a search for Brad Sucks using Google and one other search engine. Screenshot...</a:t>
            </a:r>
          </a:p>
          <a:p>
            <a:pPr marL="1371600" lvl="2" indent="-514350">
              <a:buNone/>
            </a:pPr>
            <a:r>
              <a:rPr lang="en-GB" sz="3000" dirty="0" smtClean="0"/>
              <a:t>... the </a:t>
            </a:r>
            <a:r>
              <a:rPr lang="en-GB" sz="3000" b="1" dirty="0" smtClean="0"/>
              <a:t>keywords in the search engine</a:t>
            </a:r>
          </a:p>
          <a:p>
            <a:pPr marL="1371600" lvl="2" indent="-514350">
              <a:buNone/>
            </a:pPr>
            <a:r>
              <a:rPr lang="en-GB" sz="3000" dirty="0" smtClean="0"/>
              <a:t>... the </a:t>
            </a:r>
            <a:r>
              <a:rPr lang="en-GB" sz="3000" b="1" dirty="0" smtClean="0"/>
              <a:t>results</a:t>
            </a:r>
            <a:r>
              <a:rPr lang="en-GB" sz="3000" dirty="0" smtClean="0"/>
              <a:t> of your search (+ </a:t>
            </a:r>
            <a:r>
              <a:rPr lang="en-GB" sz="3000" b="1" dirty="0" smtClean="0"/>
              <a:t>how many </a:t>
            </a:r>
            <a:r>
              <a:rPr lang="en-GB" sz="3000" dirty="0" smtClean="0"/>
              <a:t>are there?)</a:t>
            </a:r>
          </a:p>
          <a:p>
            <a:pPr marL="1371600" lvl="2" indent="-514350">
              <a:buNone/>
            </a:pPr>
            <a:r>
              <a:rPr lang="en-GB" sz="3000" dirty="0" smtClean="0"/>
              <a:t>... one of the </a:t>
            </a:r>
            <a:r>
              <a:rPr lang="en-GB" sz="3000" b="1" dirty="0" smtClean="0"/>
              <a:t>top results </a:t>
            </a:r>
            <a:r>
              <a:rPr lang="en-GB" sz="3000" dirty="0" smtClean="0"/>
              <a:t>of your search</a:t>
            </a:r>
            <a:endParaRPr lang="en-GB" dirty="0" smtClean="0"/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dirty="0" smtClean="0"/>
              <a:t>Now try a Google Advanced Search, searching for the </a:t>
            </a:r>
            <a:r>
              <a:rPr lang="en-GB" sz="3300" b="1" dirty="0" smtClean="0"/>
              <a:t>exact phrase</a:t>
            </a:r>
            <a:r>
              <a:rPr lang="en-GB" sz="3300" dirty="0" smtClean="0"/>
              <a:t> “Brad Sucks” with “</a:t>
            </a:r>
            <a:r>
              <a:rPr lang="en-GB" sz="3300" dirty="0" err="1" smtClean="0"/>
              <a:t>Turcotte</a:t>
            </a:r>
            <a:r>
              <a:rPr lang="en-GB" sz="3300" dirty="0" smtClean="0"/>
              <a:t>” in the </a:t>
            </a:r>
            <a:r>
              <a:rPr lang="en-GB" sz="3300" b="1" dirty="0" smtClean="0"/>
              <a:t>one or more of these words</a:t>
            </a:r>
            <a:r>
              <a:rPr lang="en-GB" sz="3300" dirty="0" smtClean="0"/>
              <a:t> section. Screenshot the search and results pages.</a:t>
            </a:r>
          </a:p>
          <a:p>
            <a:pPr marL="571500" indent="-514350">
              <a:spcBef>
                <a:spcPts val="1200"/>
              </a:spcBef>
              <a:buFont typeface="+mj-lt"/>
              <a:buAutoNum type="arabicPeriod"/>
            </a:pPr>
            <a:r>
              <a:rPr lang="en-GB" sz="3300" dirty="0" smtClean="0"/>
              <a:t>Where it says </a:t>
            </a:r>
            <a:r>
              <a:rPr lang="en-GB" sz="3300" b="1" dirty="0" smtClean="0"/>
              <a:t>usage rights</a:t>
            </a:r>
            <a:r>
              <a:rPr lang="en-GB" sz="3300" dirty="0" smtClean="0"/>
              <a:t> choose </a:t>
            </a:r>
            <a:r>
              <a:rPr lang="en-GB" sz="3300" b="1" dirty="0" smtClean="0"/>
              <a:t>free to use, share or modify</a:t>
            </a:r>
            <a:r>
              <a:rPr lang="en-GB" sz="3300" dirty="0" smtClean="0"/>
              <a:t>. Compare the number of results with your first search, and describe how having fewer results might be a good thing.</a:t>
            </a:r>
            <a:endParaRPr lang="en-GB" sz="3300" dirty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019075" y="3338783"/>
            <a:ext cx="52864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 smtClean="0">
                <a:latin typeface="Arial" pitchFamily="34" charset="0"/>
                <a:cs typeface="Arial" pitchFamily="34" charset="0"/>
              </a:rPr>
              <a:t>web</a:t>
            </a:r>
            <a:r>
              <a:rPr lang="en-GB" sz="8000" dirty="0" err="1" smtClean="0">
                <a:latin typeface="Arial" pitchFamily="34" charset="0"/>
                <a:cs typeface="Arial" pitchFamily="34" charset="0"/>
              </a:rPr>
              <a:t>search</a:t>
            </a:r>
            <a:endParaRPr lang="en-GB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121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AO2guidelines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jgreenwood</cp:lastModifiedBy>
  <cp:revision>45</cp:revision>
  <dcterms:created xsi:type="dcterms:W3CDTF">2009-09-28T11:07:30Z</dcterms:created>
  <dcterms:modified xsi:type="dcterms:W3CDTF">2009-10-14T12:26:30Z</dcterms:modified>
</cp:coreProperties>
</file>