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7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710D6-2094-4AAD-A451-9ED3C36870F1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90C09-8E9E-4B4B-BDFC-F2765F641E0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sentation-b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3071802" y="2000240"/>
            <a:ext cx="6072198" cy="48577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6600" b="1" dirty="0" smtClean="0">
                <a:latin typeface="Arial" pitchFamily="34" charset="0"/>
                <a:cs typeface="Arial" pitchFamily="34" charset="0"/>
              </a:rPr>
              <a:t>AO2</a:t>
            </a:r>
            <a:r>
              <a:rPr lang="en-GB" sz="6000" dirty="0" smtClean="0">
                <a:latin typeface="Arial" pitchFamily="34" charset="0"/>
                <a:cs typeface="Arial" pitchFamily="34" charset="0"/>
              </a:rPr>
              <a:t>guidelines</a:t>
            </a:r>
            <a:endParaRPr lang="en-GB" sz="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1538" y="1481124"/>
            <a:ext cx="7786742" cy="504351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GB" b="1" dirty="0" smtClean="0"/>
              <a:t>Tasks:</a:t>
            </a:r>
          </a:p>
          <a:p>
            <a:pPr marL="571500" indent="-514350">
              <a:buFont typeface="+mj-lt"/>
              <a:buAutoNum type="arabicPeriod"/>
            </a:pPr>
            <a:r>
              <a:rPr lang="en-GB" dirty="0" smtClean="0"/>
              <a:t>Display the </a:t>
            </a:r>
            <a:r>
              <a:rPr lang="en-GB" b="1" dirty="0" smtClean="0"/>
              <a:t>date</a:t>
            </a:r>
            <a:r>
              <a:rPr lang="en-GB" dirty="0" smtClean="0"/>
              <a:t> information was posted on a website you have accessed, and state the date </a:t>
            </a:r>
            <a:r>
              <a:rPr lang="en-GB" b="1" dirty="0" smtClean="0"/>
              <a:t>you accessed it</a:t>
            </a:r>
            <a:r>
              <a:rPr lang="en-GB" dirty="0" smtClean="0"/>
              <a:t>.</a:t>
            </a:r>
          </a:p>
          <a:p>
            <a:pPr marL="571500" indent="-514350">
              <a:buFont typeface="+mj-lt"/>
              <a:buAutoNum type="arabicPeriod"/>
            </a:pPr>
            <a:r>
              <a:rPr lang="en-GB" sz="3300" dirty="0" smtClean="0"/>
              <a:t>Organise your </a:t>
            </a:r>
            <a:r>
              <a:rPr lang="en-GB" sz="3300" b="1" dirty="0" smtClean="0"/>
              <a:t>bookmarks into folders</a:t>
            </a:r>
            <a:r>
              <a:rPr lang="en-GB" sz="3300" dirty="0" smtClean="0"/>
              <a:t>, adding bookmarks to the </a:t>
            </a:r>
            <a:r>
              <a:rPr lang="en-GB" sz="3300" b="1" dirty="0" err="1" smtClean="0"/>
              <a:t>Sita</a:t>
            </a:r>
            <a:r>
              <a:rPr lang="en-GB" sz="3300" b="1" dirty="0" smtClean="0"/>
              <a:t> Sings the Blues</a:t>
            </a:r>
            <a:r>
              <a:rPr lang="en-GB" sz="3300" dirty="0" smtClean="0"/>
              <a:t> website, and </a:t>
            </a:r>
            <a:r>
              <a:rPr lang="en-GB" sz="3300" b="1" dirty="0" smtClean="0"/>
              <a:t>Sean Fournier</a:t>
            </a:r>
            <a:r>
              <a:rPr lang="en-GB" sz="3300" dirty="0" smtClean="0"/>
              <a:t>’s site.</a:t>
            </a:r>
          </a:p>
          <a:p>
            <a:pPr marL="571500" indent="-514350">
              <a:buFont typeface="+mj-lt"/>
              <a:buAutoNum type="arabicPeriod"/>
            </a:pPr>
            <a:r>
              <a:rPr lang="en-GB" sz="3300" dirty="0" smtClean="0"/>
              <a:t>Send an email using </a:t>
            </a:r>
            <a:r>
              <a:rPr lang="en-GB" sz="3300" b="1" dirty="0" smtClean="0"/>
              <a:t>BCC</a:t>
            </a:r>
            <a:r>
              <a:rPr lang="en-GB" sz="3300" dirty="0" smtClean="0"/>
              <a:t>, and discuss how it’s a useful tool (especially for organisations wanting to send an email to lots of recipients).</a:t>
            </a:r>
          </a:p>
        </p:txBody>
      </p:sp>
      <p:pic>
        <p:nvPicPr>
          <p:cNvPr id="6" name="Picture 5" descr="jum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7904" y="179428"/>
            <a:ext cx="627769" cy="428628"/>
          </a:xfrm>
          <a:prstGeom prst="rect">
            <a:avLst/>
          </a:prstGeom>
        </p:spPr>
      </p:pic>
      <p:pic>
        <p:nvPicPr>
          <p:cNvPr id="7" name="Picture 6" descr="handstan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8276" y="285450"/>
            <a:ext cx="428628" cy="4702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16200000">
            <a:off x="-2019075" y="3577310"/>
            <a:ext cx="5286415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900" b="1" dirty="0" err="1" smtClean="0">
                <a:latin typeface="Arial" pitchFamily="34" charset="0"/>
                <a:cs typeface="Arial" pitchFamily="34" charset="0"/>
              </a:rPr>
              <a:t>distinction</a:t>
            </a:r>
            <a:r>
              <a:rPr lang="en-GB" sz="4900" dirty="0" err="1" smtClean="0">
                <a:latin typeface="Arial" pitchFamily="34" charset="0"/>
                <a:cs typeface="Arial" pitchFamily="34" charset="0"/>
              </a:rPr>
              <a:t>criteria</a:t>
            </a:r>
            <a:endParaRPr lang="en-GB" sz="49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73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AO2guidelines</vt:lpstr>
    </vt:vector>
  </TitlesOfParts>
  <Company>Royds Hall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AO3guidelines</dc:title>
  <dc:creator>jgreenwood</dc:creator>
  <cp:lastModifiedBy>James</cp:lastModifiedBy>
  <cp:revision>47</cp:revision>
  <dcterms:created xsi:type="dcterms:W3CDTF">2009-09-28T11:07:30Z</dcterms:created>
  <dcterms:modified xsi:type="dcterms:W3CDTF">2010-04-09T20:46:37Z</dcterms:modified>
</cp:coreProperties>
</file>