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710D6-2094-4AAD-A451-9ED3C36870F1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90C09-8E9E-4B4B-BDFC-F2765F641E0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AO2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1538" y="1481124"/>
            <a:ext cx="7786742" cy="504351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GB" b="1" dirty="0" smtClean="0"/>
              <a:t>Tasks:</a:t>
            </a:r>
          </a:p>
          <a:p>
            <a:pPr marL="571500" indent="-514350">
              <a:buFont typeface="+mj-lt"/>
              <a:buAutoNum type="arabicPeriod"/>
            </a:pPr>
            <a:r>
              <a:rPr lang="en-GB" dirty="0" smtClean="0"/>
              <a:t>Open the </a:t>
            </a:r>
            <a:r>
              <a:rPr lang="en-GB" b="1" dirty="0" smtClean="0"/>
              <a:t>Resources</a:t>
            </a:r>
            <a:r>
              <a:rPr lang="en-GB" dirty="0" smtClean="0"/>
              <a:t> folder in the Some Rights Reserved directory on the shared area. Screenshot opening a file.</a:t>
            </a:r>
            <a:endParaRPr lang="en-GB" dirty="0" smtClean="0"/>
          </a:p>
          <a:p>
            <a:pPr marL="57150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300" dirty="0" smtClean="0"/>
              <a:t>Discuss what features of a website make it </a:t>
            </a:r>
            <a:r>
              <a:rPr lang="en-GB" sz="3300" b="1" dirty="0" smtClean="0"/>
              <a:t>trustworthy</a:t>
            </a:r>
            <a:r>
              <a:rPr lang="en-GB" sz="3300" dirty="0" smtClean="0"/>
              <a:t>. For example: it’s the </a:t>
            </a:r>
            <a:r>
              <a:rPr lang="en-GB" sz="3300" b="1" dirty="0" smtClean="0"/>
              <a:t>official</a:t>
            </a:r>
            <a:r>
              <a:rPr lang="en-GB" sz="3300" dirty="0" smtClean="0"/>
              <a:t> website of a company, it’s </a:t>
            </a:r>
            <a:r>
              <a:rPr lang="en-GB" sz="3300" b="1" dirty="0" smtClean="0"/>
              <a:t>up-to-date</a:t>
            </a:r>
            <a:r>
              <a:rPr lang="en-GB" sz="3300" dirty="0" smtClean="0"/>
              <a:t>, it’s not covered with </a:t>
            </a:r>
            <a:r>
              <a:rPr lang="en-GB" sz="3300" b="1" dirty="0" smtClean="0"/>
              <a:t>adverts</a:t>
            </a:r>
            <a:r>
              <a:rPr lang="en-GB" sz="3300" dirty="0" smtClean="0"/>
              <a:t>, etc.</a:t>
            </a:r>
          </a:p>
          <a:p>
            <a:pPr marL="57150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300" b="1" dirty="0" smtClean="0"/>
              <a:t>Save somerights.org.uk </a:t>
            </a:r>
            <a:r>
              <a:rPr lang="en-GB" sz="3300" dirty="0" smtClean="0"/>
              <a:t>and </a:t>
            </a:r>
            <a:r>
              <a:rPr lang="en-GB" sz="3300" b="1" dirty="0" smtClean="0"/>
              <a:t>creativecommons.org</a:t>
            </a:r>
            <a:r>
              <a:rPr lang="en-GB" sz="3300" dirty="0" smtClean="0"/>
              <a:t> to your f</a:t>
            </a:r>
            <a:r>
              <a:rPr lang="en-GB" sz="3300" b="1" dirty="0" smtClean="0"/>
              <a:t>avourites</a:t>
            </a:r>
            <a:r>
              <a:rPr lang="en-GB" sz="3300" dirty="0" smtClean="0"/>
              <a:t>.</a:t>
            </a:r>
          </a:p>
          <a:p>
            <a:pPr marL="57150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300" dirty="0" smtClean="0"/>
              <a:t>Discuss what </a:t>
            </a:r>
            <a:r>
              <a:rPr lang="en-GB" sz="3300" b="1" dirty="0" smtClean="0"/>
              <a:t>copyright</a:t>
            </a:r>
            <a:r>
              <a:rPr lang="en-GB" sz="3300" dirty="0" smtClean="0"/>
              <a:t> means, and why you’re using Creative Commons-licensed materials for this coursework.</a:t>
            </a:r>
          </a:p>
          <a:p>
            <a:pPr marL="57150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300" b="1" dirty="0" smtClean="0"/>
              <a:t>Send an email </a:t>
            </a:r>
            <a:r>
              <a:rPr lang="en-GB" sz="3300" dirty="0" smtClean="0"/>
              <a:t>to your teacher, </a:t>
            </a:r>
            <a:r>
              <a:rPr lang="en-GB" sz="3300" b="1" dirty="0" err="1" smtClean="0"/>
              <a:t>CCing</a:t>
            </a:r>
            <a:r>
              <a:rPr lang="en-GB" sz="3300" dirty="0" smtClean="0"/>
              <a:t> it to a friend with </a:t>
            </a:r>
            <a:r>
              <a:rPr lang="en-GB" sz="3300" b="1" dirty="0" smtClean="0"/>
              <a:t>more than one attachment</a:t>
            </a:r>
            <a:r>
              <a:rPr lang="en-GB" sz="3300" dirty="0" smtClean="0"/>
              <a:t>, and </a:t>
            </a:r>
            <a:r>
              <a:rPr lang="en-GB" sz="3300" b="1" dirty="0" smtClean="0"/>
              <a:t>[URGENT] </a:t>
            </a:r>
            <a:r>
              <a:rPr lang="en-GB" sz="3300" dirty="0" smtClean="0"/>
              <a:t>at the start of the subject. Talk about </a:t>
            </a:r>
            <a:r>
              <a:rPr lang="en-GB" sz="3300" b="1" dirty="0" smtClean="0"/>
              <a:t>email priority </a:t>
            </a:r>
            <a:r>
              <a:rPr lang="en-GB" sz="3300" dirty="0" smtClean="0"/>
              <a:t>using the link to the Skidmore College website on the </a:t>
            </a:r>
            <a:r>
              <a:rPr lang="en-GB" sz="3300" dirty="0" err="1" smtClean="0"/>
              <a:t>Moodle</a:t>
            </a:r>
            <a:r>
              <a:rPr lang="en-GB" sz="3300" dirty="0" smtClean="0"/>
              <a:t> course.</a:t>
            </a:r>
            <a:endParaRPr lang="en-GB" sz="3300" dirty="0"/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7904" y="179428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276" y="285450"/>
            <a:ext cx="428628" cy="470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2019075" y="3400338"/>
            <a:ext cx="5286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 err="1" smtClean="0">
                <a:latin typeface="Arial" pitchFamily="34" charset="0"/>
                <a:cs typeface="Arial" pitchFamily="34" charset="0"/>
              </a:rPr>
              <a:t>merit</a:t>
            </a:r>
            <a:r>
              <a:rPr lang="en-GB" sz="7200" dirty="0" err="1" smtClean="0">
                <a:latin typeface="Arial" pitchFamily="34" charset="0"/>
                <a:cs typeface="Arial" pitchFamily="34" charset="0"/>
              </a:rPr>
              <a:t>criteria</a:t>
            </a:r>
            <a:endParaRPr lang="en-GB" sz="7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126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AO2guidelines</vt:lpstr>
    </vt:vector>
  </TitlesOfParts>
  <Company>Royds Hall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James</cp:lastModifiedBy>
  <cp:revision>46</cp:revision>
  <dcterms:created xsi:type="dcterms:W3CDTF">2009-09-28T11:07:30Z</dcterms:created>
  <dcterms:modified xsi:type="dcterms:W3CDTF">2010-04-09T20:43:05Z</dcterms:modified>
</cp:coreProperties>
</file>