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6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4/9/2010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AO3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2976" y="1600200"/>
            <a:ext cx="7543824" cy="4900634"/>
          </a:xfrm>
        </p:spPr>
        <p:txBody>
          <a:bodyPr>
            <a:normAutofit/>
          </a:bodyPr>
          <a:lstStyle/>
          <a:p>
            <a:pPr marL="266700" indent="-266700"/>
            <a:r>
              <a:rPr lang="en-GB" sz="2800" dirty="0" smtClean="0"/>
              <a:t>Ensure all of your slides are </a:t>
            </a:r>
            <a:r>
              <a:rPr lang="en-GB" sz="2800" b="1" dirty="0" smtClean="0"/>
              <a:t>consistent</a:t>
            </a:r>
          </a:p>
          <a:p>
            <a:pPr marL="266700" indent="-266700"/>
            <a:r>
              <a:rPr lang="en-GB" sz="2800" dirty="0" smtClean="0"/>
              <a:t>Apply </a:t>
            </a:r>
            <a:r>
              <a:rPr lang="en-GB" sz="2800" b="1" dirty="0" smtClean="0"/>
              <a:t>transitions</a:t>
            </a:r>
            <a:r>
              <a:rPr lang="en-GB" sz="2800" dirty="0" smtClean="0"/>
              <a:t> to all of your slides</a:t>
            </a:r>
          </a:p>
          <a:p>
            <a:pPr marL="266700" indent="-266700"/>
            <a:r>
              <a:rPr lang="en-GB" sz="2800" b="1" dirty="0" smtClean="0"/>
              <a:t>Proofread</a:t>
            </a:r>
            <a:r>
              <a:rPr lang="en-GB" sz="2800" dirty="0" smtClean="0"/>
              <a:t> your presentation to ensure there are no errors</a:t>
            </a:r>
          </a:p>
          <a:p>
            <a:pPr marL="266700" indent="-266700"/>
            <a:r>
              <a:rPr lang="en-GB" sz="2800" b="1" dirty="0" smtClean="0"/>
              <a:t>Print handouts </a:t>
            </a:r>
            <a:r>
              <a:rPr lang="en-GB" sz="2800" dirty="0" smtClean="0"/>
              <a:t>of your presentation (3 per page)</a:t>
            </a:r>
          </a:p>
          <a:p>
            <a:pPr marL="266700" indent="-266700"/>
            <a:r>
              <a:rPr lang="en-GB" sz="2800" dirty="0" smtClean="0"/>
              <a:t>Add </a:t>
            </a:r>
            <a:r>
              <a:rPr lang="en-GB" sz="2800" b="1" dirty="0" smtClean="0"/>
              <a:t>animations</a:t>
            </a:r>
            <a:r>
              <a:rPr lang="en-GB" sz="2800" dirty="0" smtClean="0"/>
              <a:t> (ensuring they are appropriate &amp; consistent – consider animating images only)</a:t>
            </a:r>
          </a:p>
          <a:p>
            <a:pPr marL="266700" indent="-266700"/>
            <a:r>
              <a:rPr lang="en-GB" sz="2800" dirty="0" smtClean="0"/>
              <a:t>Add </a:t>
            </a:r>
            <a:r>
              <a:rPr lang="en-GB" sz="2800" b="1" dirty="0" smtClean="0"/>
              <a:t>speaker notes</a:t>
            </a:r>
            <a:r>
              <a:rPr lang="en-GB" sz="2800" dirty="0" smtClean="0"/>
              <a:t> to each slide detailing what you would say if you were actually presenting it.</a:t>
            </a:r>
          </a:p>
          <a:p>
            <a:pPr marL="266700" indent="-266700"/>
            <a:r>
              <a:rPr lang="en-GB" sz="2800" b="1" dirty="0" smtClean="0"/>
              <a:t>Print notes pages</a:t>
            </a:r>
            <a:endParaRPr lang="en-GB" sz="2800" dirty="0" smtClean="0"/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7904" y="179428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276" y="285450"/>
            <a:ext cx="428628" cy="470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019075" y="3569615"/>
            <a:ext cx="5286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dirty="0" smtClean="0">
                <a:latin typeface="Arial" pitchFamily="34" charset="0"/>
                <a:cs typeface="Arial" pitchFamily="34" charset="0"/>
              </a:rPr>
              <a:t>merit/</a:t>
            </a:r>
            <a:r>
              <a:rPr lang="en-GB" sz="5000" b="1" dirty="0" smtClean="0">
                <a:latin typeface="Arial" pitchFamily="34" charset="0"/>
                <a:cs typeface="Arial" pitchFamily="34" charset="0"/>
              </a:rPr>
              <a:t>distinction</a:t>
            </a:r>
            <a:endParaRPr lang="en-GB" sz="5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71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AO3guidelines</vt:lpstr>
    </vt:vector>
  </TitlesOfParts>
  <Company>Royds Hall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James</cp:lastModifiedBy>
  <cp:revision>23</cp:revision>
  <dcterms:created xsi:type="dcterms:W3CDTF">2009-09-28T11:07:30Z</dcterms:created>
  <dcterms:modified xsi:type="dcterms:W3CDTF">2010-04-09T17:05:30Z</dcterms:modified>
</cp:coreProperties>
</file>