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216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10/2/2009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10/2/2009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10/2/2009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10/2/2009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10/2/2009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10/2/2009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10/2/2009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10/2/2009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10/2/2009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10/2/2009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10159-CCC2-482C-8535-75C733CDE480}" type="datetimeFigureOut">
              <a:rPr lang="en-US" smtClean="0"/>
              <a:pPr/>
              <a:t>10/2/2009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10159-CCC2-482C-8535-75C733CDE480}" type="datetimeFigureOut">
              <a:rPr lang="en-US" smtClean="0"/>
              <a:pPr/>
              <a:t>10/2/2009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422B5E-5B0D-499E-970B-902A373AB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resentation-b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3071802" y="2000240"/>
            <a:ext cx="6072198" cy="48577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GB" sz="6600" b="1" dirty="0" smtClean="0">
                <a:latin typeface="Arial" pitchFamily="34" charset="0"/>
                <a:cs typeface="Arial" pitchFamily="34" charset="0"/>
              </a:rPr>
              <a:t>AO3</a:t>
            </a:r>
            <a:r>
              <a:rPr lang="en-GB" sz="6000" dirty="0" smtClean="0">
                <a:latin typeface="Arial" pitchFamily="34" charset="0"/>
                <a:cs typeface="Arial" pitchFamily="34" charset="0"/>
              </a:rPr>
              <a:t>guidelines</a:t>
            </a:r>
            <a:endParaRPr lang="en-GB" sz="6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GB" dirty="0" smtClean="0"/>
              <a:t>	You are going to create a presentation that promotes </a:t>
            </a:r>
            <a:r>
              <a:rPr lang="en-GB" dirty="0" err="1" smtClean="0">
                <a:latin typeface="Arial" pitchFamily="34" charset="0"/>
                <a:cs typeface="Arial" pitchFamily="34" charset="0"/>
              </a:rPr>
              <a:t>some</a:t>
            </a:r>
            <a:r>
              <a:rPr lang="en-GB" b="1" dirty="0" err="1" smtClean="0">
                <a:latin typeface="Arial" pitchFamily="34" charset="0"/>
                <a:cs typeface="Arial" pitchFamily="34" charset="0"/>
              </a:rPr>
              <a:t>rights</a:t>
            </a:r>
            <a:r>
              <a:rPr lang="en-GB" dirty="0" err="1" smtClean="0">
                <a:latin typeface="Arial" pitchFamily="34" charset="0"/>
                <a:cs typeface="Arial" pitchFamily="34" charset="0"/>
              </a:rPr>
              <a:t>reserved</a:t>
            </a:r>
            <a:r>
              <a:rPr lang="en-GB" dirty="0" smtClean="0"/>
              <a:t>. It should provide information about the charity, and the wider subject of Creative Commons. </a:t>
            </a:r>
          </a:p>
          <a:p>
            <a:pPr>
              <a:buNone/>
            </a:pPr>
            <a:r>
              <a:rPr lang="en-GB" b="1" dirty="0" smtClean="0"/>
              <a:t>Slides: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GB" dirty="0" smtClean="0"/>
              <a:t>Introduction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GB" dirty="0" smtClean="0"/>
              <a:t>What is Creative Commons?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GB" dirty="0" smtClean="0"/>
              <a:t>Why is it useful? (What’s the difference to ©?)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GB" dirty="0" smtClean="0"/>
              <a:t>Examples of why it’s a good thing: </a:t>
            </a:r>
            <a:r>
              <a:rPr lang="en-GB" b="1" dirty="0" err="1" smtClean="0"/>
              <a:t>Sita</a:t>
            </a:r>
            <a:r>
              <a:rPr lang="en-GB" b="1" dirty="0" smtClean="0"/>
              <a:t> Sings the Blues</a:t>
            </a:r>
            <a:r>
              <a:rPr lang="en-GB" dirty="0" smtClean="0"/>
              <a:t>, </a:t>
            </a:r>
            <a:r>
              <a:rPr lang="en-GB" b="1" dirty="0" err="1" smtClean="0"/>
              <a:t>Lasse</a:t>
            </a:r>
            <a:r>
              <a:rPr lang="en-GB" b="1" dirty="0" smtClean="0"/>
              <a:t> </a:t>
            </a:r>
            <a:r>
              <a:rPr lang="en-GB" b="1" dirty="0" err="1" smtClean="0"/>
              <a:t>Gjertsen</a:t>
            </a:r>
            <a:r>
              <a:rPr lang="en-GB" dirty="0" smtClean="0"/>
              <a:t>, </a:t>
            </a:r>
            <a:r>
              <a:rPr lang="en-GB" b="1" dirty="0" smtClean="0"/>
              <a:t>Brad Sucks </a:t>
            </a:r>
            <a:r>
              <a:rPr lang="en-GB" dirty="0" smtClean="0"/>
              <a:t>(pick one)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GB" dirty="0" smtClean="0"/>
              <a:t>Any questions? Contact us</a:t>
            </a:r>
            <a:endParaRPr lang="en-GB" dirty="0"/>
          </a:p>
        </p:txBody>
      </p:sp>
      <p:pic>
        <p:nvPicPr>
          <p:cNvPr id="6" name="Picture 5" descr="jum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77904" y="179428"/>
            <a:ext cx="627769" cy="428628"/>
          </a:xfrm>
          <a:prstGeom prst="rect">
            <a:avLst/>
          </a:prstGeom>
        </p:spPr>
      </p:pic>
      <p:pic>
        <p:nvPicPr>
          <p:cNvPr id="7" name="Picture 6" descr="handstan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08276" y="285450"/>
            <a:ext cx="428628" cy="470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1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AO3guidelines</vt:lpstr>
    </vt:vector>
  </TitlesOfParts>
  <Company>Royds Hall High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AO3guidelines</dc:title>
  <dc:creator>jgreenwood</dc:creator>
  <cp:lastModifiedBy>jgreenwood</cp:lastModifiedBy>
  <cp:revision>22</cp:revision>
  <dcterms:created xsi:type="dcterms:W3CDTF">2009-09-28T11:07:30Z</dcterms:created>
  <dcterms:modified xsi:type="dcterms:W3CDTF">2009-10-02T12:28:28Z</dcterms:modified>
</cp:coreProperties>
</file>